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318" r:id="rId3"/>
    <p:sldId id="319" r:id="rId4"/>
    <p:sldId id="289" r:id="rId5"/>
    <p:sldId id="287" r:id="rId6"/>
    <p:sldId id="322" r:id="rId7"/>
    <p:sldId id="334" r:id="rId8"/>
    <p:sldId id="293" r:id="rId9"/>
    <p:sldId id="323" r:id="rId10"/>
    <p:sldId id="295" r:id="rId11"/>
    <p:sldId id="296" r:id="rId12"/>
    <p:sldId id="347" r:id="rId13"/>
    <p:sldId id="345" r:id="rId14"/>
    <p:sldId id="349" r:id="rId15"/>
    <p:sldId id="342" r:id="rId16"/>
    <p:sldId id="299" r:id="rId17"/>
    <p:sldId id="300" r:id="rId18"/>
    <p:sldId id="303" r:id="rId19"/>
    <p:sldId id="308" r:id="rId20"/>
    <p:sldId id="332" r:id="rId21"/>
    <p:sldId id="330" r:id="rId22"/>
    <p:sldId id="326" r:id="rId23"/>
    <p:sldId id="327" r:id="rId24"/>
    <p:sldId id="328" r:id="rId25"/>
    <p:sldId id="315" r:id="rId26"/>
    <p:sldId id="341" r:id="rId27"/>
    <p:sldId id="350" r:id="rId28"/>
    <p:sldId id="352" r:id="rId29"/>
    <p:sldId id="353" r:id="rId30"/>
    <p:sldId id="317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E87"/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4C1B4-B1DD-40F4-BFBA-BC5D948BE6BF}" type="datetimeFigureOut">
              <a:rPr kumimoji="1" lang="ja-JP" altLang="en-US" smtClean="0"/>
              <a:pPr/>
              <a:t>2018/10/6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AF770-08CB-4E4C-AB46-92193D59B35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446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F770-08CB-4E4C-AB46-92193D59B35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6F92D2-5740-4C97-B2F5-B262A81064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2018/10/6</a:t>
            </a:fld>
            <a:endParaRPr lang="ja-JP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ja-JP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9C356C-719E-44DC-BD53-B50B021CC36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2440" cy="178010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dirty="0" smtClean="0">
                <a:latin typeface="AR P勘亭流H" panose="020B0600010101010101" pitchFamily="50" charset="-128"/>
                <a:ea typeface="AR P勘亭流H" panose="020B0600010101010101" pitchFamily="50" charset="-128"/>
              </a:rPr>
              <a:t>特別養護老人ホーム</a:t>
            </a:r>
            <a:r>
              <a:rPr kumimoji="1" lang="ja-JP" altLang="en-US" sz="4800" dirty="0" smtClean="0">
                <a:latin typeface="AR P勘亭流H" panose="020B0600010101010101" pitchFamily="50" charset="-128"/>
                <a:ea typeface="AR P勘亭流H" panose="020B0600010101010101" pitchFamily="50" charset="-128"/>
              </a:rPr>
              <a:t>辰巳萬緑苑</a:t>
            </a:r>
            <a:endParaRPr kumimoji="1" lang="ja-JP" altLang="en-US" sz="4800" dirty="0">
              <a:latin typeface="AR P勘亭流H" panose="020B0600010101010101" pitchFamily="50" charset="-128"/>
              <a:ea typeface="AR P勘亭流H" panose="020B0600010101010101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324544" y="1988840"/>
            <a:ext cx="9217024" cy="122413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dirty="0" smtClean="0"/>
              <a:t>ＴＯＫＵＢＥＴＳＵ　ＹＯＨＧＯ　ＲＯＪＩＮ　ＨＯＭＥ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ＴＡＴＳＵＭＩ　ＢＡＮＲＹＯＫＵＥＮ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49080"/>
            <a:ext cx="3456384" cy="21675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角丸四角形 6"/>
          <p:cNvSpPr/>
          <p:nvPr/>
        </p:nvSpPr>
        <p:spPr>
          <a:xfrm rot="21178050">
            <a:off x="421123" y="991485"/>
            <a:ext cx="3744416" cy="64807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社会福祉法人　琢心会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6056" y="429309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altLang="ja-JP" sz="3200" dirty="0"/>
              <a:t>асрамжийн газар</a:t>
            </a:r>
            <a:endParaRPr kumimoji="1" lang="en-US" altLang="ja-JP" sz="3200" dirty="0" smtClean="0">
              <a:latin typeface="+mn-ea"/>
            </a:endParaRPr>
          </a:p>
          <a:p>
            <a:r>
              <a:rPr kumimoji="1" lang="ja-JP" altLang="en-US" sz="3200" dirty="0" smtClean="0">
                <a:latin typeface="+mn-ea"/>
              </a:rPr>
              <a:t>ＳＩＮＣＥ　１９８２～</a:t>
            </a:r>
            <a:endParaRPr kumimoji="1"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031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000">
        <p:checker/>
      </p:transition>
    </mc:Choice>
    <mc:Fallback>
      <p:transition spd="slow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007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正方形/長方形 4"/>
          <p:cNvSpPr/>
          <p:nvPr/>
        </p:nvSpPr>
        <p:spPr>
          <a:xfrm>
            <a:off x="5708444" y="6387429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460" y="5301208"/>
            <a:ext cx="8892480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mn-MN" altLang="ja-JP" sz="2400" dirty="0" smtClean="0">
                <a:solidFill>
                  <a:schemeClr val="bg1"/>
                </a:solidFill>
              </a:rPr>
              <a:t>Энд 80 настангууд байдаг.</a:t>
            </a:r>
            <a:r>
              <a:rPr lang="mn-MN" altLang="ja-JP" sz="2400" dirty="0">
                <a:solidFill>
                  <a:schemeClr val="bg1"/>
                </a:solidFill>
              </a:rPr>
              <a:t> Бидний ажил бол эдгээр хүмүүст анхаарал тавих явдал юм.</a:t>
            </a:r>
            <a:endParaRPr lang="az-Cyrl-AZ" altLang="ja-JP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007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正方形/長方形 4"/>
          <p:cNvSpPr/>
          <p:nvPr/>
        </p:nvSpPr>
        <p:spPr>
          <a:xfrm>
            <a:off x="5436096" y="62373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4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04" y="-963488"/>
            <a:ext cx="9144000" cy="6858000"/>
          </a:xfrm>
        </p:spPr>
      </p:pic>
      <p:sp>
        <p:nvSpPr>
          <p:cNvPr id="2" name="正方形/長方形 1"/>
          <p:cNvSpPr/>
          <p:nvPr/>
        </p:nvSpPr>
        <p:spPr>
          <a:xfrm>
            <a:off x="1036" y="4221088"/>
            <a:ext cx="9144000" cy="280076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az-Cyrl-AZ" altLang="ja-JP" sz="3200" b="1" dirty="0">
                <a:solidFill>
                  <a:schemeClr val="bg1"/>
                </a:solidFill>
              </a:rPr>
              <a:t>Ажиллах нөхцөл</a:t>
            </a:r>
          </a:p>
          <a:p>
            <a:r>
              <a:rPr lang="az-Cyrl-AZ" altLang="ja-JP" sz="2400" b="1" dirty="0">
                <a:solidFill>
                  <a:schemeClr val="bg1"/>
                </a:solidFill>
              </a:rPr>
              <a:t>Сард 9 өдөр амралт байдаг</a:t>
            </a:r>
            <a:r>
              <a:rPr lang="az-Cyrl-AZ" altLang="ja-JP" sz="2400" b="1" dirty="0" smtClean="0">
                <a:solidFill>
                  <a:schemeClr val="bg1"/>
                </a:solidFill>
              </a:rPr>
              <a:t>.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ru-RU" altLang="ja-JP" sz="2400" dirty="0">
                <a:solidFill>
                  <a:schemeClr val="bg1"/>
                </a:solidFill>
              </a:rPr>
              <a:t>Нэг жилийн амралт 108 өдөр байна</a:t>
            </a:r>
            <a:r>
              <a:rPr lang="ru-RU" altLang="ja-JP" sz="2400" dirty="0" smtClean="0">
                <a:solidFill>
                  <a:schemeClr val="bg1"/>
                </a:solidFill>
              </a:rPr>
              <a:t>.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mn-MN" altLang="ja-JP" sz="2400" dirty="0" smtClean="0">
                <a:solidFill>
                  <a:schemeClr val="bg1"/>
                </a:solidFill>
              </a:rPr>
              <a:t>Бусад </a:t>
            </a:r>
            <a:r>
              <a:rPr lang="mn-MN" altLang="ja-JP" sz="2400" dirty="0">
                <a:solidFill>
                  <a:schemeClr val="bg1"/>
                </a:solidFill>
              </a:rPr>
              <a:t>төлбөртэй амралт байдаг</a:t>
            </a:r>
            <a:r>
              <a:rPr lang="mn-MN" altLang="ja-JP" sz="2400" dirty="0" smtClean="0">
                <a:solidFill>
                  <a:schemeClr val="bg1"/>
                </a:solidFill>
              </a:rPr>
              <a:t>.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az-Cyrl-AZ" altLang="ja-JP" sz="2400" dirty="0">
                <a:solidFill>
                  <a:schemeClr val="bg1"/>
                </a:solidFill>
              </a:rPr>
              <a:t>Цалингийн хэмжээ нь Японы залуу коллежийн төгсөгчидтэй ижил хэмжээтэй байна. Бонусыг жилд гурван удаа төлдөг</a:t>
            </a:r>
            <a:r>
              <a:rPr lang="az-Cyrl-AZ" altLang="ja-JP" sz="2400" dirty="0" smtClean="0">
                <a:solidFill>
                  <a:schemeClr val="bg1"/>
                </a:solidFill>
              </a:rPr>
              <a:t>.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endParaRPr lang="ja-JP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36618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/>
              <a:t>１．</a:t>
            </a:r>
            <a:r>
              <a:rPr lang="az-Cyrl-AZ" altLang="ja-JP" sz="3200" dirty="0"/>
              <a:t>Үндсэн цалин</a:t>
            </a:r>
            <a:r>
              <a:rPr lang="en-US" altLang="ja-JP" sz="3200" dirty="0"/>
              <a:t>	</a:t>
            </a:r>
            <a:r>
              <a:rPr lang="ja-JP" altLang="en-US" sz="3200" dirty="0"/>
              <a:t>￥</a:t>
            </a:r>
            <a:r>
              <a:rPr lang="ja-JP" altLang="en-US" sz="3200" dirty="0" smtClean="0"/>
              <a:t>１６２，１００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３，５６６，２００</a:t>
            </a:r>
            <a:r>
              <a:rPr lang="en-US" altLang="ja-JP" sz="3200" dirty="0" err="1" smtClean="0"/>
              <a:t>Tg</a:t>
            </a:r>
            <a:r>
              <a:rPr lang="en-US" altLang="ja-JP" sz="3200" dirty="0" smtClean="0"/>
              <a:t>)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２．</a:t>
            </a:r>
            <a:r>
              <a:rPr lang="az-Cyrl-AZ" altLang="ja-JP" sz="3200" dirty="0"/>
              <a:t>Бусад тэтгэмж</a:t>
            </a:r>
            <a:r>
              <a:rPr kumimoji="1" lang="en-US" altLang="ja-JP" sz="3200" dirty="0" smtClean="0"/>
              <a:t>	</a:t>
            </a:r>
            <a:r>
              <a:rPr lang="ja-JP" altLang="en-US" sz="3200" dirty="0"/>
              <a:t> </a:t>
            </a:r>
            <a:r>
              <a:rPr lang="ja-JP" altLang="en-US" sz="3200" dirty="0" smtClean="0"/>
              <a:t>￥ </a:t>
            </a:r>
            <a:r>
              <a:rPr kumimoji="1" lang="ja-JP" altLang="en-US" sz="3200" dirty="0" smtClean="0"/>
              <a:t>４０，７００　　（８９５，５</a:t>
            </a:r>
            <a:r>
              <a:rPr lang="ja-JP" altLang="en-US" sz="3200" dirty="0"/>
              <a:t>０</a:t>
            </a:r>
            <a:r>
              <a:rPr kumimoji="1" lang="ja-JP" altLang="en-US" sz="3200" dirty="0" smtClean="0"/>
              <a:t>０</a:t>
            </a:r>
            <a:r>
              <a:rPr lang="en-US" altLang="ja-JP" sz="3200" dirty="0" err="1" smtClean="0"/>
              <a:t>Tg</a:t>
            </a:r>
            <a:r>
              <a:rPr lang="en-US" altLang="ja-JP" sz="3200" dirty="0" smtClean="0"/>
              <a:t>)</a:t>
            </a:r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</a:t>
            </a:r>
            <a:r>
              <a:rPr lang="az-Cyrl-AZ" altLang="ja-JP" sz="3200" dirty="0"/>
              <a:t>Нийт</a:t>
            </a:r>
            <a:r>
              <a:rPr lang="en-US" altLang="ja-JP" sz="3200" dirty="0"/>
              <a:t>			</a:t>
            </a:r>
            <a:r>
              <a:rPr lang="ja-JP" altLang="en-US" sz="3200" dirty="0" smtClean="0"/>
              <a:t>￥２０２，８００（４，４６１，７００</a:t>
            </a:r>
            <a:r>
              <a:rPr lang="en-US" altLang="ja-JP" sz="3200" dirty="0" err="1" smtClean="0"/>
              <a:t>Tg</a:t>
            </a:r>
            <a:r>
              <a:rPr lang="en-US" altLang="ja-JP" sz="3200" dirty="0" smtClean="0"/>
              <a:t>)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３．</a:t>
            </a:r>
            <a:r>
              <a:rPr lang="az-Cyrl-AZ" altLang="ja-JP" sz="3200" dirty="0" smtClean="0"/>
              <a:t>Түрээслэх</a:t>
            </a:r>
            <a:r>
              <a:rPr lang="en-US" altLang="ja-JP" sz="3200" dirty="0" smtClean="0"/>
              <a:t>	</a:t>
            </a:r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lang="az-Cyrl-AZ" altLang="ja-JP" sz="3200" dirty="0" smtClean="0"/>
              <a:t>Бид </a:t>
            </a:r>
            <a:r>
              <a:rPr lang="az-Cyrl-AZ" altLang="ja-JP" sz="3200" dirty="0"/>
              <a:t>хагас үнийн саналыг дэмждэг</a:t>
            </a:r>
            <a:r>
              <a:rPr lang="az-Cyrl-AZ" altLang="ja-JP" sz="3200" dirty="0" smtClean="0"/>
              <a:t>.</a:t>
            </a:r>
            <a:endParaRPr lang="en-US" altLang="ja-JP" sz="3200" dirty="0" smtClean="0"/>
          </a:p>
          <a:p>
            <a:r>
              <a:rPr lang="ja-JP" altLang="en-US" sz="3200" dirty="0" smtClean="0"/>
              <a:t>４．</a:t>
            </a:r>
            <a:r>
              <a:rPr lang="az-Cyrl-AZ" altLang="ja-JP" sz="3200" dirty="0"/>
              <a:t>Хувийн </a:t>
            </a:r>
            <a:r>
              <a:rPr lang="az-Cyrl-AZ" altLang="ja-JP" sz="3200" dirty="0" smtClean="0"/>
              <a:t>компьютер</a:t>
            </a:r>
            <a:r>
              <a:rPr lang="ja-JP" altLang="en-US" sz="3200" dirty="0" smtClean="0"/>
              <a:t>　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lang="az-Cyrl-AZ" altLang="ja-JP" sz="3200" dirty="0" smtClean="0"/>
              <a:t>Бид </a:t>
            </a:r>
            <a:r>
              <a:rPr lang="az-Cyrl-AZ" altLang="ja-JP" sz="3200" dirty="0"/>
              <a:t>үүнийг үнэ төлбөргүй санал болгоно.</a:t>
            </a:r>
            <a:endParaRPr lang="en-US" altLang="ja-JP" sz="3200" dirty="0" smtClean="0"/>
          </a:p>
          <a:p>
            <a:r>
              <a:rPr lang="ja-JP" altLang="en-US" sz="3200" dirty="0" smtClean="0"/>
              <a:t>５．</a:t>
            </a:r>
            <a:r>
              <a:rPr lang="az-Cyrl-AZ" altLang="ja-JP" sz="3200" dirty="0" smtClean="0"/>
              <a:t>Шагнал</a:t>
            </a:r>
            <a:r>
              <a:rPr lang="ja-JP" altLang="en-US" sz="3200" dirty="0" smtClean="0"/>
              <a:t>　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lang="ru-RU" altLang="ja-JP" sz="3200" dirty="0"/>
              <a:t>Та нийт гурван сарын цалин авна</a:t>
            </a:r>
            <a:r>
              <a:rPr lang="ru-RU" altLang="ja-JP" sz="3200" dirty="0" smtClean="0"/>
              <a:t>.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lang="mn-MN" altLang="ja-JP" sz="3200" dirty="0" smtClean="0"/>
              <a:t>(</a:t>
            </a:r>
            <a:r>
              <a:rPr lang="ru-RU" altLang="ja-JP" sz="2800" dirty="0" smtClean="0"/>
              <a:t>6, </a:t>
            </a:r>
            <a:r>
              <a:rPr lang="ja-JP" altLang="en-US" sz="2800" dirty="0" smtClean="0"/>
              <a:t>１２</a:t>
            </a:r>
            <a:r>
              <a:rPr lang="ru-RU" altLang="ja-JP" sz="2800" dirty="0" smtClean="0"/>
              <a:t>, </a:t>
            </a:r>
            <a:r>
              <a:rPr lang="ja-JP" altLang="en-US" sz="2800" dirty="0" smtClean="0"/>
              <a:t>３</a:t>
            </a:r>
            <a:r>
              <a:rPr lang="ru-RU" altLang="ja-JP" sz="2800" dirty="0" smtClean="0"/>
              <a:t>-р сар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ja-JP" altLang="en-US" sz="2800" dirty="0" smtClean="0"/>
              <a:t>　　</a:t>
            </a:r>
            <a:r>
              <a:rPr lang="en-US" altLang="ja-JP" sz="2800" dirty="0" smtClean="0"/>
              <a:t>※</a:t>
            </a:r>
            <a:r>
              <a:rPr lang="ru-RU" altLang="ja-JP" sz="2800" dirty="0" smtClean="0"/>
              <a:t>Японд амьдарч байхдаа би таныг дэмжих болно.</a:t>
            </a:r>
            <a:endParaRPr lang="en-US" altLang="ja-JP" sz="2800" dirty="0" smtClean="0"/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    </a:t>
            </a:r>
            <a:r>
              <a:rPr lang="en-US" altLang="ja-JP" sz="2800" dirty="0"/>
              <a:t>※</a:t>
            </a:r>
            <a:r>
              <a:rPr lang="ru-RU" altLang="ja-JP" sz="2800" dirty="0"/>
              <a:t>Захиргааны зардал, татвар гэх мэтийг цалингаас </a:t>
            </a:r>
            <a:endParaRPr lang="en-US" altLang="ja-JP" sz="2800" dirty="0"/>
          </a:p>
          <a:p>
            <a:r>
              <a:rPr lang="en-US" altLang="ja-JP" sz="2800" dirty="0"/>
              <a:t>         </a:t>
            </a:r>
            <a:r>
              <a:rPr lang="ru-RU" altLang="ja-JP" sz="2800" dirty="0"/>
              <a:t>хасах болно</a:t>
            </a:r>
            <a:r>
              <a:rPr lang="ru-RU" altLang="ja-JP" sz="28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24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00">
        <p:fade/>
      </p:transition>
    </mc:Choice>
    <mc:Fallback>
      <p:transition spd="med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altLang="ja-JP" sz="3600" dirty="0" smtClean="0"/>
              <a:t>“</a:t>
            </a:r>
            <a:r>
              <a:rPr lang="en-US" altLang="ja-JP" sz="3600" dirty="0" err="1" smtClean="0"/>
              <a:t>Banryokuen</a:t>
            </a:r>
            <a:r>
              <a:rPr lang="az-Cyrl-AZ" altLang="ja-JP" sz="3600" dirty="0" smtClean="0"/>
              <a:t>” </a:t>
            </a:r>
            <a:r>
              <a:rPr lang="az-Cyrl-AZ" altLang="ja-JP" sz="3600" dirty="0"/>
              <a:t>-д тавтай морилно </a:t>
            </a:r>
            <a:r>
              <a:rPr lang="az-Cyrl-AZ" altLang="ja-JP" sz="3600" dirty="0" smtClean="0"/>
              <a:t>уу</a:t>
            </a:r>
            <a:r>
              <a:rPr lang="ja-JP" altLang="en-US" sz="3600" dirty="0" smtClean="0"/>
              <a:t>！</a:t>
            </a:r>
            <a:endParaRPr lang="ja-JP" altLang="ja-JP" sz="2000" dirty="0"/>
          </a:p>
          <a:p>
            <a:r>
              <a:rPr lang="en-US" altLang="ja-JP" sz="1100" dirty="0"/>
              <a:t> </a:t>
            </a:r>
            <a:endParaRPr lang="ja-JP" altLang="ja-JP" sz="900" dirty="0"/>
          </a:p>
          <a:p>
            <a:r>
              <a:rPr lang="az-Cyrl-AZ" altLang="ja-JP" sz="2400" dirty="0"/>
              <a:t>Хэрэв та бидэнтэй сонирхож байвал надад имэйлээр яваарай.</a:t>
            </a:r>
          </a:p>
          <a:p>
            <a:endParaRPr lang="en-US" altLang="ja-JP" sz="1050" dirty="0" smtClean="0"/>
          </a:p>
          <a:p>
            <a:pPr algn="ctr"/>
            <a:r>
              <a:rPr lang="az-Cyrl-AZ" altLang="ja-JP" sz="2400" dirty="0" smtClean="0"/>
              <a:t>И-мэйл </a:t>
            </a:r>
            <a:r>
              <a:rPr lang="az-Cyrl-AZ" altLang="ja-JP" sz="2400" dirty="0"/>
              <a:t>хаяг </a:t>
            </a:r>
            <a:r>
              <a:rPr lang="ja-JP" altLang="en-US" sz="2400" dirty="0" smtClean="0"/>
              <a:t>　</a:t>
            </a:r>
            <a:r>
              <a:rPr lang="en-US" altLang="ja-JP" sz="3600" dirty="0" smtClean="0"/>
              <a:t>hiromaru@smile.ocn.ne.jp</a:t>
            </a:r>
            <a:endParaRPr lang="en-US" altLang="ja-JP" sz="3600" dirty="0"/>
          </a:p>
          <a:p>
            <a:endParaRPr lang="en-US" altLang="ja-JP" sz="1200" dirty="0"/>
          </a:p>
          <a:p>
            <a:r>
              <a:rPr lang="ja-JP" altLang="en-US" sz="3200" dirty="0"/>
              <a:t>１．</a:t>
            </a:r>
            <a:r>
              <a:rPr lang="az-Cyrl-AZ" altLang="ja-JP" sz="3600" dirty="0" smtClean="0"/>
              <a:t>Нэр</a:t>
            </a:r>
          </a:p>
          <a:p>
            <a:r>
              <a:rPr lang="ja-JP" altLang="en-US" sz="3200" dirty="0"/>
              <a:t>２．</a:t>
            </a:r>
            <a:r>
              <a:rPr lang="az-Cyrl-AZ" altLang="ja-JP" sz="3600" dirty="0" smtClean="0"/>
              <a:t>Жендер</a:t>
            </a:r>
          </a:p>
          <a:p>
            <a:r>
              <a:rPr lang="ja-JP" altLang="en-US" sz="3200" dirty="0"/>
              <a:t>３．</a:t>
            </a:r>
            <a:r>
              <a:rPr lang="az-Cyrl-AZ" altLang="ja-JP" sz="3600" dirty="0" smtClean="0"/>
              <a:t>Нас (төрсөн огноо)</a:t>
            </a:r>
          </a:p>
          <a:p>
            <a:r>
              <a:rPr lang="ja-JP" altLang="en-US" sz="3200" dirty="0"/>
              <a:t>４．</a:t>
            </a:r>
            <a:r>
              <a:rPr lang="en-US" altLang="ja-JP" sz="3600" dirty="0" smtClean="0"/>
              <a:t>Hometown</a:t>
            </a:r>
          </a:p>
          <a:p>
            <a:r>
              <a:rPr lang="ja-JP" altLang="en-US" sz="3200" dirty="0"/>
              <a:t>５．</a:t>
            </a:r>
            <a:r>
              <a:rPr lang="az-Cyrl-AZ" altLang="ja-JP" sz="3600" dirty="0" smtClean="0"/>
              <a:t>Та </a:t>
            </a:r>
            <a:r>
              <a:rPr lang="az-Cyrl-AZ" altLang="ja-JP" sz="3600" dirty="0"/>
              <a:t>япон хэлтэй хэр зэрэг сайн ярьдаг </a:t>
            </a:r>
            <a:r>
              <a:rPr lang="az-Cyrl-AZ" altLang="ja-JP" sz="3600" dirty="0" smtClean="0"/>
              <a:t>вэ?</a:t>
            </a:r>
            <a:endParaRPr lang="en-US" altLang="ja-JP" sz="3600" dirty="0" smtClean="0"/>
          </a:p>
          <a:p>
            <a:r>
              <a:rPr lang="ja-JP" altLang="en-US" sz="3200" dirty="0"/>
              <a:t>６．</a:t>
            </a:r>
            <a:r>
              <a:rPr lang="az-Cyrl-AZ" altLang="ja-JP" sz="3600" dirty="0" smtClean="0"/>
              <a:t>И-мэйл хаяг</a:t>
            </a:r>
            <a:endParaRPr lang="en-US" altLang="ja-JP" sz="3600" dirty="0" smtClean="0"/>
          </a:p>
          <a:p>
            <a:r>
              <a:rPr lang="ja-JP" altLang="en-US" sz="3200" dirty="0"/>
              <a:t>７．</a:t>
            </a:r>
            <a:r>
              <a:rPr lang="az-Cyrl-AZ" altLang="ja-JP" sz="3600" dirty="0" smtClean="0"/>
              <a:t>Өөрийгөө </a:t>
            </a:r>
            <a:r>
              <a:rPr lang="az-Cyrl-AZ" altLang="ja-JP" sz="3600" dirty="0"/>
              <a:t>давж заалдаж </a:t>
            </a:r>
            <a:r>
              <a:rPr lang="az-Cyrl-AZ" altLang="ja-JP" sz="3600" dirty="0" smtClean="0"/>
              <a:t>болно.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9029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2924944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hiromaru@smile.ocn.ne.jp</a:t>
            </a:r>
          </a:p>
          <a:p>
            <a:r>
              <a:rPr lang="ru-RU" altLang="ja-JP" sz="2800" dirty="0">
                <a:solidFill>
                  <a:schemeClr val="bg1"/>
                </a:solidFill>
              </a:rPr>
              <a:t>Боломжтой бол англи эсвэл япон хэлээр хийнэ үү.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9380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200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正方形/長方形 4"/>
          <p:cNvSpPr/>
          <p:nvPr/>
        </p:nvSpPr>
        <p:spPr>
          <a:xfrm>
            <a:off x="5436095" y="62373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2980968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`</a:t>
            </a:r>
            <a:r>
              <a:rPr lang="en-US" altLang="ja-JP" sz="2400" dirty="0">
                <a:solidFill>
                  <a:schemeClr val="bg1"/>
                </a:solidFill>
              </a:rPr>
              <a:t>Day Service </a:t>
            </a:r>
            <a:r>
              <a:rPr lang="en-US" altLang="ja-JP" sz="2400" dirty="0" err="1">
                <a:solidFill>
                  <a:schemeClr val="bg1"/>
                </a:solidFill>
              </a:rPr>
              <a:t>Tatsumi</a:t>
            </a:r>
            <a:r>
              <a:rPr lang="en-US" altLang="ja-JP" sz="2400" dirty="0">
                <a:solidFill>
                  <a:schemeClr val="bg1"/>
                </a:solidFill>
              </a:rPr>
              <a:t> no Mori</a:t>
            </a:r>
            <a:r>
              <a:rPr lang="en-US" altLang="ja-JP" sz="2400" dirty="0" smtClean="0">
                <a:solidFill>
                  <a:schemeClr val="bg1"/>
                </a:solidFill>
              </a:rPr>
              <a:t>’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az-Cyrl-AZ" altLang="ja-JP" sz="2400" dirty="0">
                <a:solidFill>
                  <a:schemeClr val="bg1"/>
                </a:solidFill>
              </a:rPr>
              <a:t>Өдөр тутмын үйлчилгээний хувьд асрамжийн газар байдаг.</a:t>
            </a:r>
            <a:r>
              <a:rPr lang="az-Cyrl-AZ" altLang="ja-JP" sz="2400" dirty="0" smtClean="0">
                <a:solidFill>
                  <a:schemeClr val="bg1"/>
                </a:solidFill>
              </a:rPr>
              <a:t>Эндээс </a:t>
            </a:r>
            <a:r>
              <a:rPr lang="az-Cyrl-AZ" altLang="ja-JP" sz="2400" dirty="0">
                <a:solidFill>
                  <a:schemeClr val="bg1"/>
                </a:solidFill>
              </a:rPr>
              <a:t>25-30 настай хөгшчүүд үүнийг өдөр бүр хэрэглэдэг.</a:t>
            </a:r>
            <a:endParaRPr lang="ja-JP" altLang="ja-JP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200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正方形/長方形 4"/>
          <p:cNvSpPr/>
          <p:nvPr/>
        </p:nvSpPr>
        <p:spPr>
          <a:xfrm>
            <a:off x="5508104" y="62373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2008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正方形/長方形 5"/>
          <p:cNvSpPr/>
          <p:nvPr/>
        </p:nvSpPr>
        <p:spPr>
          <a:xfrm>
            <a:off x="5436095" y="6309320"/>
            <a:ext cx="343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66796" y="5229200"/>
            <a:ext cx="7704856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"</a:t>
            </a:r>
            <a:r>
              <a:rPr lang="en-US" altLang="ja-JP" sz="2400" dirty="0" err="1">
                <a:solidFill>
                  <a:schemeClr val="bg1"/>
                </a:solidFill>
              </a:rPr>
              <a:t>Tatsumi</a:t>
            </a:r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Banryokuen</a:t>
            </a:r>
            <a:r>
              <a:rPr lang="en-US" altLang="ja-JP" sz="2400" dirty="0" smtClean="0">
                <a:solidFill>
                  <a:schemeClr val="bg1"/>
                </a:solidFill>
              </a:rPr>
              <a:t>" </a:t>
            </a:r>
            <a:r>
              <a:rPr lang="en-US" altLang="ja-JP" sz="2400" dirty="0">
                <a:solidFill>
                  <a:schemeClr val="bg1"/>
                </a:solidFill>
              </a:rPr>
              <a:t>-</a:t>
            </a:r>
            <a:r>
              <a:rPr lang="az-Cyrl-AZ" altLang="ja-JP" sz="2400" dirty="0">
                <a:solidFill>
                  <a:schemeClr val="bg1"/>
                </a:solidFill>
              </a:rPr>
              <a:t>ын хажууд "</a:t>
            </a:r>
            <a:r>
              <a:rPr lang="en-US" altLang="ja-JP" sz="2400" dirty="0" err="1">
                <a:solidFill>
                  <a:schemeClr val="bg1"/>
                </a:solidFill>
              </a:rPr>
              <a:t>Tatsumi</a:t>
            </a:r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Saifuen</a:t>
            </a:r>
            <a:r>
              <a:rPr lang="en-US" altLang="ja-JP" sz="2400" dirty="0">
                <a:solidFill>
                  <a:schemeClr val="bg1"/>
                </a:solidFill>
              </a:rPr>
              <a:t>" </a:t>
            </a:r>
            <a:r>
              <a:rPr lang="az-Cyrl-AZ" altLang="ja-JP" sz="2400" dirty="0">
                <a:solidFill>
                  <a:schemeClr val="bg1"/>
                </a:solidFill>
              </a:rPr>
              <a:t>байдаг</a:t>
            </a:r>
            <a:r>
              <a:rPr lang="az-Cyrl-AZ" altLang="ja-JP" sz="2400" dirty="0" smtClean="0">
                <a:solidFill>
                  <a:schemeClr val="bg1"/>
                </a:solidFill>
              </a:rPr>
              <a:t>.</a:t>
            </a:r>
            <a:r>
              <a:rPr lang="ru-RU" altLang="ja-JP" sz="2400" dirty="0">
                <a:solidFill>
                  <a:schemeClr val="bg1"/>
                </a:solidFill>
              </a:rPr>
              <a:t> Энд 60 ахмад настан амьдардаг.</a:t>
            </a:r>
            <a:endParaRPr lang="ja-JP" altLang="ja-JP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2010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正方形/長方形 4"/>
          <p:cNvSpPr/>
          <p:nvPr/>
        </p:nvSpPr>
        <p:spPr>
          <a:xfrm>
            <a:off x="5436096" y="6165304"/>
            <a:ext cx="343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93287" y="0"/>
            <a:ext cx="9958866" cy="6858000"/>
          </a:xfrm>
        </p:spPr>
      </p:pic>
      <p:sp>
        <p:nvSpPr>
          <p:cNvPr id="2" name="正方形/長方形 1"/>
          <p:cNvSpPr/>
          <p:nvPr/>
        </p:nvSpPr>
        <p:spPr>
          <a:xfrm>
            <a:off x="313630" y="366916"/>
            <a:ext cx="8927976" cy="126188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az-Cyrl-AZ" altLang="ja-JP" sz="2800" b="1" dirty="0" smtClean="0">
                <a:solidFill>
                  <a:schemeClr val="bg1"/>
                </a:solidFill>
              </a:rPr>
              <a:t>Байршил</a:t>
            </a:r>
            <a:endParaRPr lang="en-US" altLang="ja-JP" sz="2800" b="1" dirty="0" smtClean="0">
              <a:solidFill>
                <a:schemeClr val="bg1"/>
              </a:solidFill>
            </a:endParaRPr>
          </a:p>
          <a:p>
            <a:r>
              <a:rPr lang="ru-RU" altLang="ja-JP" sz="2400" dirty="0">
                <a:solidFill>
                  <a:schemeClr val="bg1"/>
                </a:solidFill>
              </a:rPr>
              <a:t>Токио хотоос ойролцоогоор </a:t>
            </a:r>
            <a:r>
              <a:rPr lang="en-US" altLang="ja-JP" sz="2400" dirty="0" smtClean="0">
                <a:solidFill>
                  <a:schemeClr val="bg1"/>
                </a:solidFill>
              </a:rPr>
              <a:t>5</a:t>
            </a:r>
            <a:r>
              <a:rPr lang="ru-RU" altLang="ja-JP" sz="2400" dirty="0" smtClean="0">
                <a:solidFill>
                  <a:schemeClr val="bg1"/>
                </a:solidFill>
              </a:rPr>
              <a:t>0 </a:t>
            </a:r>
            <a:r>
              <a:rPr lang="ru-RU" altLang="ja-JP" sz="2400" dirty="0">
                <a:solidFill>
                  <a:schemeClr val="bg1"/>
                </a:solidFill>
              </a:rPr>
              <a:t>км зайтай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 (</a:t>
            </a:r>
            <a:r>
              <a:rPr lang="ru-RU" altLang="ja-JP" sz="2400" dirty="0">
                <a:solidFill>
                  <a:schemeClr val="bg1"/>
                </a:solidFill>
              </a:rPr>
              <a:t>Токиогоос галт тэрэг, автобусанд 90 орчим минутын зайтай.</a:t>
            </a:r>
            <a:r>
              <a:rPr lang="en-US" altLang="ja-JP" sz="2400" dirty="0" smtClean="0">
                <a:solidFill>
                  <a:schemeClr val="bg1"/>
                </a:solidFill>
              </a:rPr>
              <a:t>)  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3630" y="1628800"/>
            <a:ext cx="8938641" cy="163121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az-Cyrl-AZ" altLang="ja-JP" sz="2800" b="1" dirty="0">
                <a:solidFill>
                  <a:schemeClr val="bg1"/>
                </a:solidFill>
              </a:rPr>
              <a:t>Хаяг</a:t>
            </a:r>
            <a:endParaRPr lang="en-US" altLang="ja-JP" sz="28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2400" dirty="0" err="1">
                <a:solidFill>
                  <a:schemeClr val="bg1"/>
                </a:solidFill>
              </a:rPr>
              <a:t>Kanzaki</a:t>
            </a:r>
            <a:r>
              <a:rPr lang="en-US" altLang="ja-JP" sz="2400" dirty="0">
                <a:solidFill>
                  <a:schemeClr val="bg1"/>
                </a:solidFill>
              </a:rPr>
              <a:t> 263-1, Ichihara </a:t>
            </a:r>
            <a:r>
              <a:rPr lang="en-US" altLang="ja-JP" sz="2400" dirty="0" err="1">
                <a:solidFill>
                  <a:schemeClr val="bg1"/>
                </a:solidFill>
              </a:rPr>
              <a:t>shi</a:t>
            </a:r>
            <a:r>
              <a:rPr lang="en-US" altLang="ja-JP" sz="2400" dirty="0">
                <a:solidFill>
                  <a:schemeClr val="bg1"/>
                </a:solidFill>
              </a:rPr>
              <a:t>, Chiba ken</a:t>
            </a:r>
            <a:endParaRPr lang="az-Cyrl-AZ" altLang="ja-JP" sz="1200" dirty="0">
              <a:solidFill>
                <a:schemeClr val="bg1"/>
              </a:solidFill>
            </a:endParaRPr>
          </a:p>
          <a:p>
            <a:r>
              <a:rPr lang="az-Cyrl-AZ" altLang="ja-JP" sz="2400" dirty="0">
                <a:solidFill>
                  <a:schemeClr val="bg1"/>
                </a:solidFill>
              </a:rPr>
              <a:t>Шинэ Токио Олон Улсын Нисэх онгоцны буудал, Токио Диснланд нь </a:t>
            </a:r>
            <a:r>
              <a:rPr lang="en-US" altLang="ja-JP" sz="2400" dirty="0" smtClean="0">
                <a:solidFill>
                  <a:schemeClr val="bg1"/>
                </a:solidFill>
              </a:rPr>
              <a:t>Chiba</a:t>
            </a:r>
            <a:r>
              <a:rPr lang="az-Cyrl-AZ" altLang="ja-JP" sz="2400" dirty="0" smtClean="0">
                <a:solidFill>
                  <a:schemeClr val="bg1"/>
                </a:solidFill>
              </a:rPr>
              <a:t> </a:t>
            </a:r>
            <a:r>
              <a:rPr lang="az-Cyrl-AZ" altLang="ja-JP" sz="2400" dirty="0">
                <a:solidFill>
                  <a:schemeClr val="bg1"/>
                </a:solidFill>
              </a:rPr>
              <a:t>мужид байдаг.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013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364087" y="62373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116632"/>
            <a:ext cx="8892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err="1">
                <a:solidFill>
                  <a:schemeClr val="bg1"/>
                </a:solidFill>
              </a:rPr>
              <a:t>Takushinkai</a:t>
            </a:r>
            <a:r>
              <a:rPr lang="en-US" altLang="ja-JP" sz="2800" b="1" dirty="0">
                <a:solidFill>
                  <a:schemeClr val="bg1"/>
                </a:solidFill>
              </a:rPr>
              <a:t> </a:t>
            </a:r>
            <a:r>
              <a:rPr lang="az-Cyrl-AZ" altLang="ja-JP" sz="2800" b="1" dirty="0" smtClean="0">
                <a:solidFill>
                  <a:schemeClr val="bg1"/>
                </a:solidFill>
              </a:rPr>
              <a:t>групп</a:t>
            </a:r>
            <a:endParaRPr lang="en-US" altLang="ja-JP" sz="2800" b="1" dirty="0" smtClean="0">
              <a:solidFill>
                <a:schemeClr val="bg1"/>
              </a:solidFill>
            </a:endParaRPr>
          </a:p>
          <a:p>
            <a:r>
              <a:rPr lang="mn-MN" altLang="ja-JP" sz="2400" dirty="0">
                <a:solidFill>
                  <a:schemeClr val="bg1"/>
                </a:solidFill>
              </a:rPr>
              <a:t>Тус бүлэгт эмнэлгүүд, эмнэлгийн нөхөн сэргээх, зөвлөгөө өгөх төв, сувилахуйн гэрт төлдөг гэх мэт.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01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364085" y="6021288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0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3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508104" y="6165304"/>
            <a:ext cx="343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01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436093" y="62373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012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508100" y="6165304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3013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正方形/長方形 1"/>
          <p:cNvSpPr/>
          <p:nvPr/>
        </p:nvSpPr>
        <p:spPr>
          <a:xfrm>
            <a:off x="971600" y="522920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altLang="ja-JP" sz="2400" dirty="0">
                <a:solidFill>
                  <a:schemeClr val="bg1"/>
                </a:solidFill>
              </a:rPr>
              <a:t>Супермаркет, тухтай дэлгүүрүүд нь ойролцоо байрладаг. Энэ нь 24 цагийн турш нээлттэй байна.</a:t>
            </a:r>
            <a:endParaRPr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000">
        <p:checker/>
      </p:transition>
    </mc:Choice>
    <mc:Fallback>
      <p:transition spd="slow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6755" y="-28187"/>
            <a:ext cx="9468544" cy="6886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" y="51234"/>
            <a:ext cx="8712968" cy="6840331"/>
          </a:xfrm>
        </p:spPr>
      </p:pic>
    </p:spTree>
    <p:extLst>
      <p:ext uri="{BB962C8B-B14F-4D97-AF65-F5344CB8AC3E}">
        <p14:creationId xmlns:p14="http://schemas.microsoft.com/office/powerpoint/2010/main" val="330318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/>
              <a:t>１．</a:t>
            </a:r>
            <a:r>
              <a:rPr lang="az-Cyrl-AZ" altLang="ja-JP" sz="3200" dirty="0"/>
              <a:t>Үндсэн цалин</a:t>
            </a:r>
            <a:r>
              <a:rPr lang="en-US" altLang="ja-JP" sz="3200" dirty="0"/>
              <a:t>	</a:t>
            </a:r>
            <a:r>
              <a:rPr lang="ja-JP" altLang="en-US" sz="3200" dirty="0"/>
              <a:t>￥１６２，１００</a:t>
            </a:r>
            <a:r>
              <a:rPr lang="en-US" altLang="ja-JP" sz="3200" dirty="0"/>
              <a:t>(</a:t>
            </a:r>
            <a:r>
              <a:rPr lang="ja-JP" altLang="en-US" sz="3200" dirty="0"/>
              <a:t>３，５６６，２００</a:t>
            </a:r>
            <a:r>
              <a:rPr lang="en-US" altLang="ja-JP" sz="3200" dirty="0" err="1"/>
              <a:t>Tg</a:t>
            </a:r>
            <a:r>
              <a:rPr lang="en-US" altLang="ja-JP" sz="3200" dirty="0"/>
              <a:t>)</a:t>
            </a:r>
          </a:p>
          <a:p>
            <a:r>
              <a:rPr lang="ja-JP" altLang="en-US" sz="3200" dirty="0"/>
              <a:t>２．</a:t>
            </a:r>
            <a:r>
              <a:rPr lang="az-Cyrl-AZ" altLang="ja-JP" sz="3200" dirty="0"/>
              <a:t>Бусад тэтгэмж</a:t>
            </a:r>
            <a:r>
              <a:rPr lang="en-US" altLang="ja-JP" sz="3200" dirty="0"/>
              <a:t>	</a:t>
            </a:r>
            <a:r>
              <a:rPr lang="ja-JP" altLang="en-US" sz="3200" dirty="0"/>
              <a:t> ￥ </a:t>
            </a:r>
            <a:r>
              <a:rPr lang="ja-JP" altLang="en-US" sz="3200" dirty="0" smtClean="0"/>
              <a:t>４０，７００</a:t>
            </a:r>
            <a:r>
              <a:rPr lang="ja-JP" altLang="en-US" sz="3200" dirty="0"/>
              <a:t>　　（</a:t>
            </a:r>
            <a:r>
              <a:rPr lang="ja-JP" altLang="en-US" sz="3200" dirty="0" smtClean="0"/>
              <a:t>８９５，５００</a:t>
            </a:r>
            <a:r>
              <a:rPr lang="en-US" altLang="ja-JP" sz="3200" dirty="0" err="1"/>
              <a:t>Tg</a:t>
            </a:r>
            <a:r>
              <a:rPr lang="en-US" altLang="ja-JP" sz="3200" dirty="0"/>
              <a:t>)</a:t>
            </a:r>
          </a:p>
          <a:p>
            <a:r>
              <a:rPr lang="ja-JP" altLang="en-US" sz="3200" dirty="0"/>
              <a:t>　　</a:t>
            </a:r>
            <a:r>
              <a:rPr lang="az-Cyrl-AZ" altLang="ja-JP" sz="3200" dirty="0"/>
              <a:t>Нийт</a:t>
            </a:r>
            <a:r>
              <a:rPr lang="en-US" altLang="ja-JP" sz="3200" dirty="0"/>
              <a:t>			</a:t>
            </a:r>
            <a:r>
              <a:rPr lang="ja-JP" altLang="en-US" sz="3200" dirty="0"/>
              <a:t>￥</a:t>
            </a:r>
            <a:r>
              <a:rPr lang="ja-JP" altLang="en-US" sz="3200" dirty="0" smtClean="0"/>
              <a:t>２０２，８００（４，４６１，７００</a:t>
            </a:r>
            <a:r>
              <a:rPr lang="en-US" altLang="ja-JP" sz="3200" dirty="0" err="1"/>
              <a:t>Tg</a:t>
            </a:r>
            <a:r>
              <a:rPr lang="en-US" altLang="ja-JP" sz="3200" dirty="0"/>
              <a:t>)</a:t>
            </a:r>
          </a:p>
          <a:p>
            <a:r>
              <a:rPr lang="ja-JP" altLang="en-US" sz="3200" dirty="0"/>
              <a:t>３．</a:t>
            </a:r>
            <a:r>
              <a:rPr lang="az-Cyrl-AZ" altLang="ja-JP" sz="3200" dirty="0"/>
              <a:t>Түрээслэх</a:t>
            </a:r>
            <a:r>
              <a:rPr lang="en-US" altLang="ja-JP" sz="3200" dirty="0"/>
              <a:t>	</a:t>
            </a:r>
          </a:p>
          <a:p>
            <a:r>
              <a:rPr lang="ja-JP" altLang="en-US" sz="3200" dirty="0"/>
              <a:t>　　</a:t>
            </a:r>
            <a:r>
              <a:rPr lang="az-Cyrl-AZ" altLang="ja-JP" sz="3200" dirty="0"/>
              <a:t>Бид хагас үнийн саналыг дэмждэг.</a:t>
            </a:r>
            <a:endParaRPr lang="en-US" altLang="ja-JP" sz="3200" dirty="0"/>
          </a:p>
          <a:p>
            <a:r>
              <a:rPr lang="ja-JP" altLang="en-US" sz="3200" dirty="0"/>
              <a:t>４．</a:t>
            </a:r>
            <a:r>
              <a:rPr lang="az-Cyrl-AZ" altLang="ja-JP" sz="3200" dirty="0"/>
              <a:t>Хувийн компьютер</a:t>
            </a:r>
            <a:r>
              <a:rPr lang="ja-JP" altLang="en-US" sz="3200" dirty="0"/>
              <a:t>　</a:t>
            </a:r>
            <a:endParaRPr lang="en-US" altLang="ja-JP" sz="3200" dirty="0"/>
          </a:p>
          <a:p>
            <a:r>
              <a:rPr lang="ja-JP" altLang="en-US" sz="3200" dirty="0"/>
              <a:t>　　</a:t>
            </a:r>
            <a:r>
              <a:rPr lang="az-Cyrl-AZ" altLang="ja-JP" sz="3200" dirty="0"/>
              <a:t>Бид үүнийг үнэ төлбөргүй санал болгоно.</a:t>
            </a:r>
            <a:endParaRPr lang="en-US" altLang="ja-JP" sz="3200" dirty="0"/>
          </a:p>
          <a:p>
            <a:r>
              <a:rPr lang="ja-JP" altLang="en-US" sz="3200" dirty="0"/>
              <a:t>５．</a:t>
            </a:r>
            <a:r>
              <a:rPr lang="az-Cyrl-AZ" altLang="ja-JP" sz="3200" dirty="0"/>
              <a:t>Шагнал</a:t>
            </a:r>
            <a:r>
              <a:rPr lang="ja-JP" altLang="en-US" sz="3200" dirty="0"/>
              <a:t>　</a:t>
            </a:r>
            <a:endParaRPr lang="en-US" altLang="ja-JP" sz="3200" dirty="0"/>
          </a:p>
          <a:p>
            <a:r>
              <a:rPr lang="ja-JP" altLang="en-US" sz="3200" dirty="0"/>
              <a:t>　　</a:t>
            </a:r>
            <a:r>
              <a:rPr lang="mn-MN" altLang="ja-JP" sz="3200" dirty="0"/>
              <a:t> </a:t>
            </a:r>
            <a:r>
              <a:rPr lang="ru-RU" altLang="ja-JP" sz="3200" dirty="0"/>
              <a:t>Та нийт гурван сарын цалин авна</a:t>
            </a:r>
            <a:r>
              <a:rPr lang="ru-RU" altLang="ja-JP" sz="3200" dirty="0" smtClean="0"/>
              <a:t>.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lang="mn-MN" altLang="ja-JP" sz="3200" dirty="0" smtClean="0"/>
              <a:t>(</a:t>
            </a:r>
            <a:r>
              <a:rPr lang="ru-RU" altLang="ja-JP" sz="2800" dirty="0" smtClean="0"/>
              <a:t>6</a:t>
            </a:r>
            <a:r>
              <a:rPr lang="ru-RU" altLang="ja-JP" sz="2800" dirty="0"/>
              <a:t>, </a:t>
            </a:r>
            <a:r>
              <a:rPr lang="ja-JP" altLang="en-US" sz="2800" dirty="0"/>
              <a:t>１２</a:t>
            </a:r>
            <a:r>
              <a:rPr lang="ru-RU" altLang="ja-JP" sz="2800" dirty="0"/>
              <a:t>, </a:t>
            </a:r>
            <a:r>
              <a:rPr lang="ja-JP" altLang="en-US" sz="2800" dirty="0"/>
              <a:t>３</a:t>
            </a:r>
            <a:r>
              <a:rPr lang="ru-RU" altLang="ja-JP" sz="2800" dirty="0"/>
              <a:t>-р сар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r>
              <a:rPr lang="ja-JP" altLang="en-US" sz="2800" dirty="0"/>
              <a:t>　　</a:t>
            </a:r>
            <a:r>
              <a:rPr lang="en-US" altLang="ja-JP" sz="2800" dirty="0"/>
              <a:t>※</a:t>
            </a:r>
            <a:r>
              <a:rPr lang="ru-RU" altLang="ja-JP" sz="2800" dirty="0"/>
              <a:t>Японд амьдарч байхдаа би таныг дэмжих болно</a:t>
            </a:r>
            <a:r>
              <a:rPr lang="ru-RU" altLang="ja-JP" sz="2800" dirty="0" smtClean="0"/>
              <a:t>.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※</a:t>
            </a:r>
            <a:r>
              <a:rPr lang="ru-RU" altLang="ja-JP" sz="2800" dirty="0"/>
              <a:t>Захиргааны зардал, татвар гэх мэтийг цалингаас </a:t>
            </a:r>
            <a:endParaRPr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</a:t>
            </a:r>
            <a:r>
              <a:rPr lang="ru-RU" altLang="ja-JP" sz="2800" dirty="0" smtClean="0"/>
              <a:t>хасах </a:t>
            </a:r>
            <a:r>
              <a:rPr lang="ru-RU" altLang="ja-JP" sz="2800" dirty="0"/>
              <a:t>болно.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182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00">
        <p:fade/>
      </p:transition>
    </mc:Choice>
    <mc:Fallback>
      <p:transition spd="med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600" dirty="0"/>
              <a:t>“</a:t>
            </a:r>
            <a:r>
              <a:rPr lang="en-US" altLang="ja-JP" sz="3600" dirty="0" err="1"/>
              <a:t>Banryokuen</a:t>
            </a:r>
            <a:r>
              <a:rPr lang="en-US" altLang="ja-JP" sz="3600" dirty="0"/>
              <a:t>” -</a:t>
            </a:r>
            <a:r>
              <a:rPr lang="az-Cyrl-AZ" altLang="ja-JP" sz="3600" dirty="0"/>
              <a:t>д тавтай морилно уу</a:t>
            </a:r>
            <a:r>
              <a:rPr lang="ja-JP" altLang="az-Cyrl-AZ" sz="3600" dirty="0"/>
              <a:t>！</a:t>
            </a:r>
            <a:endParaRPr lang="ja-JP" altLang="ja-JP" sz="2000" dirty="0"/>
          </a:p>
          <a:p>
            <a:r>
              <a:rPr lang="en-US" altLang="ja-JP" sz="1100" dirty="0"/>
              <a:t> </a:t>
            </a:r>
            <a:endParaRPr lang="ja-JP" altLang="ja-JP" sz="900" dirty="0"/>
          </a:p>
          <a:p>
            <a:r>
              <a:rPr lang="az-Cyrl-AZ" altLang="ja-JP" sz="2400" dirty="0"/>
              <a:t>Хэрэв та бидэнтэй сонирхож байвал надад имэйлээр яваарай.</a:t>
            </a:r>
          </a:p>
          <a:p>
            <a:endParaRPr lang="en-US" altLang="ja-JP" sz="1050" dirty="0" smtClean="0"/>
          </a:p>
          <a:p>
            <a:pPr algn="ctr"/>
            <a:r>
              <a:rPr lang="az-Cyrl-AZ" altLang="ja-JP" sz="2400" dirty="0" smtClean="0"/>
              <a:t>И-мэйл </a:t>
            </a:r>
            <a:r>
              <a:rPr lang="az-Cyrl-AZ" altLang="ja-JP" sz="2400" dirty="0"/>
              <a:t>хаяг </a:t>
            </a:r>
            <a:r>
              <a:rPr lang="ja-JP" altLang="en-US" sz="2400" dirty="0" smtClean="0"/>
              <a:t>　</a:t>
            </a:r>
            <a:r>
              <a:rPr lang="en-US" altLang="ja-JP" sz="3600" dirty="0" smtClean="0"/>
              <a:t>hiromaru@smile.ocn.ne.jp</a:t>
            </a:r>
            <a:endParaRPr lang="en-US" altLang="ja-JP" sz="3600" dirty="0"/>
          </a:p>
          <a:p>
            <a:endParaRPr lang="en-US" altLang="ja-JP" sz="1200" dirty="0"/>
          </a:p>
          <a:p>
            <a:r>
              <a:rPr lang="ja-JP" altLang="en-US" sz="3200" dirty="0"/>
              <a:t>１．</a:t>
            </a:r>
            <a:r>
              <a:rPr lang="az-Cyrl-AZ" altLang="ja-JP" sz="3600" dirty="0" smtClean="0"/>
              <a:t>Нэр</a:t>
            </a:r>
          </a:p>
          <a:p>
            <a:r>
              <a:rPr lang="ja-JP" altLang="en-US" sz="3200" dirty="0"/>
              <a:t>２．</a:t>
            </a:r>
            <a:r>
              <a:rPr lang="az-Cyrl-AZ" altLang="ja-JP" sz="3600" dirty="0" smtClean="0"/>
              <a:t>Жендер</a:t>
            </a:r>
          </a:p>
          <a:p>
            <a:r>
              <a:rPr lang="ja-JP" altLang="en-US" sz="3200" dirty="0"/>
              <a:t>３．</a:t>
            </a:r>
            <a:r>
              <a:rPr lang="az-Cyrl-AZ" altLang="ja-JP" sz="3600" dirty="0" smtClean="0"/>
              <a:t>Нас (төрсөн огноо)</a:t>
            </a:r>
          </a:p>
          <a:p>
            <a:r>
              <a:rPr lang="ja-JP" altLang="en-US" sz="3200" dirty="0"/>
              <a:t>４．</a:t>
            </a:r>
            <a:r>
              <a:rPr lang="en-US" altLang="ja-JP" sz="3600" dirty="0" smtClean="0"/>
              <a:t>Hometown</a:t>
            </a:r>
          </a:p>
          <a:p>
            <a:r>
              <a:rPr lang="ja-JP" altLang="en-US" sz="3200" dirty="0"/>
              <a:t>５．</a:t>
            </a:r>
            <a:r>
              <a:rPr lang="az-Cyrl-AZ" altLang="ja-JP" sz="3600" dirty="0" smtClean="0"/>
              <a:t>Та </a:t>
            </a:r>
            <a:r>
              <a:rPr lang="az-Cyrl-AZ" altLang="ja-JP" sz="3600" dirty="0"/>
              <a:t>япон хэлтэй хэр зэрэг сайн ярьдаг </a:t>
            </a:r>
            <a:r>
              <a:rPr lang="az-Cyrl-AZ" altLang="ja-JP" sz="3600" dirty="0" smtClean="0"/>
              <a:t>вэ?</a:t>
            </a:r>
            <a:endParaRPr lang="en-US" altLang="ja-JP" sz="3600" dirty="0" smtClean="0"/>
          </a:p>
          <a:p>
            <a:r>
              <a:rPr lang="ja-JP" altLang="en-US" sz="3200" dirty="0"/>
              <a:t>６．</a:t>
            </a:r>
            <a:r>
              <a:rPr lang="az-Cyrl-AZ" altLang="ja-JP" sz="3600" dirty="0" smtClean="0"/>
              <a:t>И-мэйл хаяг</a:t>
            </a:r>
            <a:endParaRPr lang="en-US" altLang="ja-JP" sz="3600" dirty="0" smtClean="0"/>
          </a:p>
          <a:p>
            <a:r>
              <a:rPr lang="ja-JP" altLang="en-US" sz="3200" dirty="0"/>
              <a:t>７．</a:t>
            </a:r>
            <a:r>
              <a:rPr lang="az-Cyrl-AZ" altLang="ja-JP" sz="3600" dirty="0" smtClean="0"/>
              <a:t>Өөрийгөө </a:t>
            </a:r>
            <a:r>
              <a:rPr lang="az-Cyrl-AZ" altLang="ja-JP" sz="3600" dirty="0"/>
              <a:t>давж заалдаж </a:t>
            </a:r>
            <a:r>
              <a:rPr lang="az-Cyrl-AZ" altLang="ja-JP" sz="3600" dirty="0" smtClean="0"/>
              <a:t>болно.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845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00">
        <p:fade/>
      </p:transition>
    </mc:Choice>
    <mc:Fallback>
      <p:transition spd="med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2924944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hiromaru@smile.ocn.ne.jp</a:t>
            </a:r>
          </a:p>
          <a:p>
            <a:r>
              <a:rPr lang="ru-RU" altLang="ja-JP" sz="2800" dirty="0">
                <a:solidFill>
                  <a:schemeClr val="bg1"/>
                </a:solidFill>
              </a:rPr>
              <a:t>Боломжтой бол англи эсвэл япон хэлээр хийнэ үү.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75404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000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531" y="1"/>
            <a:ext cx="9372532" cy="7029400"/>
          </a:xfrm>
        </p:spPr>
      </p:pic>
      <p:sp>
        <p:nvSpPr>
          <p:cNvPr id="5" name="正方形/長方形 4"/>
          <p:cNvSpPr/>
          <p:nvPr/>
        </p:nvSpPr>
        <p:spPr>
          <a:xfrm>
            <a:off x="4990298" y="6237312"/>
            <a:ext cx="3793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009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98394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364088" y="62373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003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正方形/長方形 4"/>
          <p:cNvSpPr/>
          <p:nvPr/>
        </p:nvSpPr>
        <p:spPr>
          <a:xfrm>
            <a:off x="5508104" y="62373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 3" descr="画像 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95516" y="0"/>
            <a:ext cx="10239515" cy="6858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292080" y="6021288"/>
            <a:ext cx="3435556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004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正方形/長方形 4"/>
          <p:cNvSpPr/>
          <p:nvPr/>
        </p:nvSpPr>
        <p:spPr>
          <a:xfrm>
            <a:off x="5508104" y="6309320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00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508104" y="6165304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5760" y="5517232"/>
            <a:ext cx="88924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ja-JP" sz="2400" dirty="0">
                <a:solidFill>
                  <a:schemeClr val="bg1"/>
                </a:solidFill>
              </a:rPr>
              <a:t>Ажиллагсад их байдаг. </a:t>
            </a:r>
            <a:r>
              <a:rPr lang="ru-RU" altLang="ja-JP" sz="2400" dirty="0" smtClean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５５</a:t>
            </a:r>
            <a:r>
              <a:rPr lang="ru-RU" altLang="ja-JP" sz="2400" dirty="0" smtClean="0">
                <a:solidFill>
                  <a:schemeClr val="bg1"/>
                </a:solidFill>
              </a:rPr>
              <a:t> </a:t>
            </a:r>
            <a:r>
              <a:rPr lang="ru-RU" altLang="ja-JP" sz="2400" dirty="0">
                <a:solidFill>
                  <a:schemeClr val="bg1"/>
                </a:solidFill>
              </a:rPr>
              <a:t>орчим хүн энд байна.)</a:t>
            </a:r>
            <a:endParaRPr lang="az-Cyrl-AZ" altLang="ja-JP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006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正方形/長方形 4"/>
          <p:cNvSpPr/>
          <p:nvPr/>
        </p:nvSpPr>
        <p:spPr>
          <a:xfrm>
            <a:off x="5364088" y="62373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00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正方形/長方形 4"/>
          <p:cNvSpPr/>
          <p:nvPr/>
        </p:nvSpPr>
        <p:spPr>
          <a:xfrm>
            <a:off x="5364088" y="62373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ＴＡＴＳＵＭＩ　ＢＡＮＲＹＯＫＵＥＮ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5732</TotalTime>
  <Words>267</Words>
  <Application>Microsoft Office PowerPoint</Application>
  <PresentationFormat>画面に合わせる (4:3)</PresentationFormat>
  <Paragraphs>101</Paragraphs>
  <Slides>30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リゾート</vt:lpstr>
      <vt:lpstr>特別養護老人ホーム辰巳萬緑苑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ケアハウスを拠点とした 地域貢献活動</dc:title>
  <dc:creator>FJ-USER</dc:creator>
  <cp:lastModifiedBy>FJ-USER</cp:lastModifiedBy>
  <cp:revision>369</cp:revision>
  <dcterms:created xsi:type="dcterms:W3CDTF">2015-01-07T06:20:03Z</dcterms:created>
  <dcterms:modified xsi:type="dcterms:W3CDTF">2018-10-06T15:04:23Z</dcterms:modified>
</cp:coreProperties>
</file>